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75" r:id="rId15"/>
    <p:sldId id="274" r:id="rId16"/>
    <p:sldId id="269" r:id="rId17"/>
    <p:sldId id="271" r:id="rId18"/>
    <p:sldId id="270" r:id="rId19"/>
    <p:sldId id="277" r:id="rId20"/>
    <p:sldId id="273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2A5333-7189-48EF-8487-009616F41B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8155545-71D7-4537-83A2-6799DA98B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B6B226-551E-4F9C-B664-E13A08CF9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77571A-8F42-44B6-851A-189F39481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6E60C9-310D-4B31-924D-D380EBB6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4482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24B93-DDE6-425F-860C-ED0F40CDE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F305A4F-C3B3-406C-B486-A068A60AE8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951CAF-010C-43DB-BDBE-84EA667B9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BF7123-EB05-4B00-AC7C-23D14F0EC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59A42F-B045-49B2-A62B-C1F00B478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55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9F2344A-05F0-4EA3-A916-600926247C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C3057CE-E298-4630-A6FD-27B89AC45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EB3240-7133-44E3-91B0-F67285E43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9C0448-9BB1-484B-96A1-247384885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205A5C-54F6-4EA2-94EF-752C43D72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977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4F062-1F0A-4D51-99B9-B2A90B375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D2A49E-91F9-458F-8251-D6F58236E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752899-EC13-4284-A8DD-95D06AA8B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0383E6-4E32-41D8-BA6A-86117047D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950640-42D2-42C7-84C7-576737791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23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1E4914-87BA-4587-94CC-988601904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85773B-A953-4077-91A2-074FDEA51D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84EEBC-A46C-46ED-8499-6761A65F8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0EABEB-49E7-4596-BCEC-92ECEEE13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793D09-C9A0-4BCE-89C3-35DE6A80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4911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DC56AA-4AFF-4513-BCB3-FC5E5EA45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EC5A4B-6DE4-4636-965F-B25C049ADD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AD087EB-9610-408D-960A-9EDF809BD0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3449F9B-EBD6-4E65-A4B4-2456CDD18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F0A53A1-2D8B-4BDC-B0AA-4A32C2C78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34EBEE-8FED-4609-8DEC-A2995136F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91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5A70DF-ED67-4934-8C9C-CE07EC528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4D8156-B303-4633-B23F-B9B39FC736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51CAC04-7143-4112-B8B8-6E2AD7421A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5BCA075-FE4C-427B-B079-8D1321C25D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AFDF2F4-CACE-4771-9230-31CDD6AC22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960D27D-0314-49CD-A4F6-6C2295386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C58A30E-EC87-4556-B980-CD6685F88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A199861-5732-47AA-B7F2-0710BB2A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133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0DD29B-F22A-4025-BDB9-27E9E4712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1DE0E0-54C5-498A-9CCF-685E4EE8F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467CC17-A28F-45D8-BACB-85613E581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F81BC3-3FA0-4AA6-BEC8-4D55B6F24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440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C9FDD22-9683-483E-9FF6-C488DAB6B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5E6958A-25B8-4D9D-B6A7-57B904193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E8EF35-9ECA-4B48-8969-A2621B26E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0806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210555-605A-4F11-8649-47D266273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89CE29-1910-4395-BC8B-5E1562AB8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FA9A63-CE08-45CA-8537-A462740846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0206DF3-52F1-47AB-95EC-384CE6E03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921AAB9-9C0B-4CD9-BD0A-294738FAB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D1CCABC-32FF-4326-858D-E56ECDC6E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97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7E49DA-7C3C-42DE-BE6C-43EFB0289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9D6DE74-EA37-4421-9444-8681300E97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94AF698-DE5B-406D-B30D-DE1098E0DE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D671341-EB82-40EB-87ED-88DE624A6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474042-D6FA-42F5-82A6-B4FF1BF07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CA552B-7F4B-4CE3-B7E7-AD8255EFF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4511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BFBEF89-0EAC-4E73-B7C7-9951AB520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D05C60-26A0-4759-B98A-18D6A15C3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80F6E4-CCAA-4106-B25B-4037705F76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739A9-DC89-4F52-92BE-0E67DBEDB5CF}" type="datetimeFigureOut">
              <a:rPr lang="de-DE" smtClean="0"/>
              <a:t>26.08.2019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4B65EB-A374-4B79-9EC5-22ED1F8213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3B6A4C-04CB-42F5-AA2A-DD6618BAF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E1B65-434E-4352-8E45-294D08DB8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571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41BA78-6168-4823-A327-870115875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073" y="1122363"/>
            <a:ext cx="10249989" cy="2883580"/>
          </a:xfrm>
        </p:spPr>
        <p:txBody>
          <a:bodyPr>
            <a:noAutofit/>
          </a:bodyPr>
          <a:lstStyle/>
          <a:p>
            <a:r>
              <a:rPr lang="de-DE" sz="12000" b="1" dirty="0">
                <a:latin typeface="Bradley Hand ITC" panose="03070402050302030203" pitchFamily="66" charset="0"/>
              </a:rPr>
              <a:t>[p b v f] - Spiel</a:t>
            </a:r>
          </a:p>
        </p:txBody>
      </p:sp>
      <p:pic>
        <p:nvPicPr>
          <p:cNvPr id="3" name="図 3">
            <a:extLst>
              <a:ext uri="{FF2B5EF4-FFF2-40B4-BE49-F238E27FC236}">
                <a16:creationId xmlns:a16="http://schemas.microsoft.com/office/drawing/2014/main" id="{653E37FB-74A8-4EA4-86FB-E822FDA381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905" y="5168118"/>
            <a:ext cx="3413883" cy="8809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0246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5" name="Inhaltsplatzhalter 4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8D8CC1F2-F0F7-4BD8-B8EE-F2448F2EDE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405" y="1556866"/>
            <a:ext cx="8759190" cy="5301134"/>
          </a:xfrm>
        </p:spPr>
      </p:pic>
    </p:spTree>
    <p:extLst>
      <p:ext uri="{BB962C8B-B14F-4D97-AF65-F5344CB8AC3E}">
        <p14:creationId xmlns:p14="http://schemas.microsoft.com/office/powerpoint/2010/main" val="2323433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11" name="Inhaltsplatzhalter 10" descr="Ein Bild, das drinnen, Wand, Tisch, orange enthält.&#10;&#10;Automatisch generierte Beschreibung">
            <a:extLst>
              <a:ext uri="{FF2B5EF4-FFF2-40B4-BE49-F238E27FC236}">
                <a16:creationId xmlns:a16="http://schemas.microsoft.com/office/drawing/2014/main" id="{327D2A1A-1435-4F86-B02C-9E69A3F50A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81"/>
          <a:stretch/>
        </p:blipFill>
        <p:spPr>
          <a:xfrm>
            <a:off x="4050030" y="1651537"/>
            <a:ext cx="4091940" cy="5206463"/>
          </a:xfrm>
        </p:spPr>
      </p:pic>
    </p:spTree>
    <p:extLst>
      <p:ext uri="{BB962C8B-B14F-4D97-AF65-F5344CB8AC3E}">
        <p14:creationId xmlns:p14="http://schemas.microsoft.com/office/powerpoint/2010/main" val="1411225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5" name="Inhaltsplatzhalter 4" descr="Ein Bild, das Himmel, draußen, Ebene, Skifahren enthält.&#10;&#10;Automatisch generierte Beschreibung">
            <a:extLst>
              <a:ext uri="{FF2B5EF4-FFF2-40B4-BE49-F238E27FC236}">
                <a16:creationId xmlns:a16="http://schemas.microsoft.com/office/drawing/2014/main" id="{DDEEEE6E-11D1-4556-80B1-DD5F64F524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05" y="1391970"/>
            <a:ext cx="8160790" cy="5466030"/>
          </a:xfrm>
        </p:spPr>
      </p:pic>
    </p:spTree>
    <p:extLst>
      <p:ext uri="{BB962C8B-B14F-4D97-AF65-F5344CB8AC3E}">
        <p14:creationId xmlns:p14="http://schemas.microsoft.com/office/powerpoint/2010/main" val="2444625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5" name="Inhaltsplatzhalter 4" descr="Ein Bild, das drinnen, Tasse, sitzend, Tisch enthält.&#10;&#10;Automatisch generierte Beschreibung">
            <a:extLst>
              <a:ext uri="{FF2B5EF4-FFF2-40B4-BE49-F238E27FC236}">
                <a16:creationId xmlns:a16="http://schemas.microsoft.com/office/drawing/2014/main" id="{A0E359E7-0275-4B9D-8036-C396A6154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421" y="1662846"/>
            <a:ext cx="7817158" cy="5195154"/>
          </a:xfrm>
        </p:spPr>
      </p:pic>
    </p:spTree>
    <p:extLst>
      <p:ext uri="{BB962C8B-B14F-4D97-AF65-F5344CB8AC3E}">
        <p14:creationId xmlns:p14="http://schemas.microsoft.com/office/powerpoint/2010/main" val="394862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7" name="Inhaltsplatzhalter 6" descr="Ein Bild, das draußen, gelb, Wasser, Tier enthält.&#10;&#10;Automatisch generierte Beschreibung">
            <a:extLst>
              <a:ext uri="{FF2B5EF4-FFF2-40B4-BE49-F238E27FC236}">
                <a16:creationId xmlns:a16="http://schemas.microsoft.com/office/drawing/2014/main" id="{86C144FA-BAC2-4BA4-8535-562C4450D9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483" y="1458337"/>
            <a:ext cx="8024267" cy="5399663"/>
          </a:xfrm>
        </p:spPr>
      </p:pic>
    </p:spTree>
    <p:extLst>
      <p:ext uri="{BB962C8B-B14F-4D97-AF65-F5344CB8AC3E}">
        <p14:creationId xmlns:p14="http://schemas.microsoft.com/office/powerpoint/2010/main" val="1270403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7DC94D-1C73-4611-A3E5-EDFB952C55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15000" dirty="0">
                <a:solidFill>
                  <a:srgbClr val="0000FF"/>
                </a:solidFill>
              </a:rPr>
              <a:t>noch vier…</a:t>
            </a:r>
          </a:p>
          <a:p>
            <a:pPr marL="0" indent="0" algn="ctr">
              <a:buNone/>
            </a:pPr>
            <a:r>
              <a:rPr lang="de-DE" sz="7100" dirty="0">
                <a:solidFill>
                  <a:srgbClr val="FF0000"/>
                </a:solidFill>
              </a:rPr>
              <a:t>Jetzt ist die Zahl auch wichtig! </a:t>
            </a:r>
          </a:p>
          <a:p>
            <a:pPr marL="0" indent="0" algn="ctr">
              <a:buNone/>
            </a:pPr>
            <a:endParaRPr lang="de-DE" sz="7100" dirty="0"/>
          </a:p>
          <a:p>
            <a:pPr marL="0" indent="0">
              <a:buNone/>
            </a:pPr>
            <a:r>
              <a:rPr lang="de-DE" sz="7100" dirty="0"/>
              <a:t>Beispiel: </a:t>
            </a:r>
          </a:p>
          <a:p>
            <a:pPr marL="0" indent="0">
              <a:buNone/>
            </a:pPr>
            <a:r>
              <a:rPr lang="de-DE" sz="7100" u="sng" dirty="0"/>
              <a:t>Das sind zwei</a:t>
            </a:r>
            <a:r>
              <a:rPr lang="de-DE" sz="7100" dirty="0"/>
              <a:t> Fische.</a:t>
            </a:r>
          </a:p>
        </p:txBody>
      </p:sp>
      <p:pic>
        <p:nvPicPr>
          <p:cNvPr id="5" name="Grafik 4" descr="Ein Bild, das Gras, Vogel, Fisch, Tier enthält.&#10;&#10;Automatisch generierte Beschreibung">
            <a:extLst>
              <a:ext uri="{FF2B5EF4-FFF2-40B4-BE49-F238E27FC236}">
                <a16:creationId xmlns:a16="http://schemas.microsoft.com/office/drawing/2014/main" id="{A9B36715-21B2-452D-B3E4-FD8B664E6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922" y="3783601"/>
            <a:ext cx="3482746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3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9" name="Inhaltsplatzhalter 8" descr="Ein Bild, das Avocado, drinnen, Obst, sitzend enthält.&#10;&#10;Automatisch generierte Beschreibung">
            <a:extLst>
              <a:ext uri="{FF2B5EF4-FFF2-40B4-BE49-F238E27FC236}">
                <a16:creationId xmlns:a16="http://schemas.microsoft.com/office/drawing/2014/main" id="{2875AF9D-3CCF-4E9F-8D8A-64FA403171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554" y="1345406"/>
            <a:ext cx="8268891" cy="5512594"/>
          </a:xfrm>
        </p:spPr>
      </p:pic>
    </p:spTree>
    <p:extLst>
      <p:ext uri="{BB962C8B-B14F-4D97-AF65-F5344CB8AC3E}">
        <p14:creationId xmlns:p14="http://schemas.microsoft.com/office/powerpoint/2010/main" val="2660869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5" name="Inhaltsplatzhalter 4" descr="Ein Bild, das Gras, draußen, Tier, Himmel enthält.&#10;&#10;Automatisch generierte Beschreibung">
            <a:extLst>
              <a:ext uri="{FF2B5EF4-FFF2-40B4-BE49-F238E27FC236}">
                <a16:creationId xmlns:a16="http://schemas.microsoft.com/office/drawing/2014/main" id="{4EE752A6-63F5-42E2-BFB5-2FA31F4AE7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4" y="2038350"/>
            <a:ext cx="12170072" cy="3524250"/>
          </a:xfrm>
        </p:spPr>
      </p:pic>
    </p:spTree>
    <p:extLst>
      <p:ext uri="{BB962C8B-B14F-4D97-AF65-F5344CB8AC3E}">
        <p14:creationId xmlns:p14="http://schemas.microsoft.com/office/powerpoint/2010/main" val="2919003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DE" sz="8000">
                <a:solidFill>
                  <a:srgbClr val="0000FF"/>
                </a:solidFill>
              </a:rPr>
              <a:t>Was ist das?</a:t>
            </a:r>
            <a:endParaRPr lang="de-DE" sz="8000" dirty="0">
              <a:solidFill>
                <a:srgbClr val="0000FF"/>
              </a:solidFill>
            </a:endParaRPr>
          </a:p>
        </p:txBody>
      </p:sp>
      <p:pic>
        <p:nvPicPr>
          <p:cNvPr id="5" name="Inhaltsplatzhalter 4" descr="Ein Bild, das Tisch enthält.&#10;&#10;Automatisch generierte Beschreibung">
            <a:extLst>
              <a:ext uri="{FF2B5EF4-FFF2-40B4-BE49-F238E27FC236}">
                <a16:creationId xmlns:a16="http://schemas.microsoft.com/office/drawing/2014/main" id="{DFDEFD6A-9676-4C8E-82E4-498EF103D7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23" y="1464974"/>
            <a:ext cx="7200702" cy="5393026"/>
          </a:xfrm>
        </p:spPr>
      </p:pic>
    </p:spTree>
    <p:extLst>
      <p:ext uri="{BB962C8B-B14F-4D97-AF65-F5344CB8AC3E}">
        <p14:creationId xmlns:p14="http://schemas.microsoft.com/office/powerpoint/2010/main" val="1356012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7" name="Inhaltsplatzhalter 6" descr="Ein Bild, das Wein, Container, sitzend, Brille enthält.&#10;&#10;Automatisch generierte Beschreibung">
            <a:extLst>
              <a:ext uri="{FF2B5EF4-FFF2-40B4-BE49-F238E27FC236}">
                <a16:creationId xmlns:a16="http://schemas.microsoft.com/office/drawing/2014/main" id="{108CB881-91E8-4B4A-AC06-A8513DB8CF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473200"/>
            <a:ext cx="8077200" cy="5384800"/>
          </a:xfrm>
        </p:spPr>
      </p:pic>
    </p:spTree>
    <p:extLst>
      <p:ext uri="{BB962C8B-B14F-4D97-AF65-F5344CB8AC3E}">
        <p14:creationId xmlns:p14="http://schemas.microsoft.com/office/powerpoint/2010/main" val="3342957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3EAE3B79-9DE6-4BD5-B79E-B02F65DBC281}"/>
              </a:ext>
            </a:extLst>
          </p:cNvPr>
          <p:cNvCxnSpPr/>
          <p:nvPr/>
        </p:nvCxnSpPr>
        <p:spPr>
          <a:xfrm>
            <a:off x="8464725" y="1076687"/>
            <a:ext cx="0" cy="51934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E71321CA-338E-4519-9D53-35044C8FF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43" y="164104"/>
            <a:ext cx="10515600" cy="600574"/>
          </a:xfrm>
        </p:spPr>
        <p:txBody>
          <a:bodyPr>
            <a:normAutofit fontScale="90000"/>
          </a:bodyPr>
          <a:lstStyle/>
          <a:p>
            <a:r>
              <a:rPr lang="de-DE" b="1" dirty="0">
                <a:solidFill>
                  <a:srgbClr val="0000FF"/>
                </a:solidFill>
              </a:rPr>
              <a:t>Wie spielen wir dieses Spiel?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630A0C-7E67-46F8-9846-DF35D1DBC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006" y="1076687"/>
            <a:ext cx="11144794" cy="4351338"/>
          </a:xfrm>
        </p:spPr>
        <p:txBody>
          <a:bodyPr/>
          <a:lstStyle/>
          <a:p>
            <a:r>
              <a:rPr lang="de-DE" dirty="0"/>
              <a:t>Zwei Gruppen</a:t>
            </a:r>
          </a:p>
          <a:p>
            <a:r>
              <a:rPr lang="de-DE" dirty="0"/>
              <a:t>Es kommt ein Bild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4669D5A-1DC4-42C7-B114-9D5EF06B6BB7}"/>
              </a:ext>
            </a:extLst>
          </p:cNvPr>
          <p:cNvSpPr txBox="1"/>
          <p:nvPr/>
        </p:nvSpPr>
        <p:spPr>
          <a:xfrm>
            <a:off x="5852164" y="941750"/>
            <a:ext cx="3039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FF0000"/>
                </a:solidFill>
              </a:rPr>
              <a:t>Team A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36E84B4-9630-4F9A-9065-3A3B0A90D4A6}"/>
              </a:ext>
            </a:extLst>
          </p:cNvPr>
          <p:cNvSpPr txBox="1"/>
          <p:nvPr/>
        </p:nvSpPr>
        <p:spPr>
          <a:xfrm>
            <a:off x="9148359" y="941749"/>
            <a:ext cx="30392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FF0000"/>
                </a:solidFill>
              </a:rPr>
              <a:t>Team B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6E34C03E-3238-4AC3-ABA8-A417BA9018DA}"/>
              </a:ext>
            </a:extLst>
          </p:cNvPr>
          <p:cNvGrpSpPr/>
          <p:nvPr/>
        </p:nvGrpSpPr>
        <p:grpSpPr>
          <a:xfrm>
            <a:off x="499919" y="2331612"/>
            <a:ext cx="3222714" cy="1186653"/>
            <a:chOff x="2194561" y="2967335"/>
            <a:chExt cx="3222714" cy="1186653"/>
          </a:xfrm>
        </p:grpSpPr>
        <p:pic>
          <p:nvPicPr>
            <p:cNvPr id="6" name="Grafik 5" descr="Papaya, Fruit, Halved, Fresh, Ripe, Orange, Sweet">
              <a:extLst>
                <a:ext uri="{FF2B5EF4-FFF2-40B4-BE49-F238E27FC236}">
                  <a16:creationId xmlns:a16="http://schemas.microsoft.com/office/drawing/2014/main" id="{17308066-E256-49B2-BD61-86E3BFFE8D48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9188" y="3137126"/>
              <a:ext cx="1568087" cy="10168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DF85BDB5-C1D0-431D-8B9B-3B1D292681FF}"/>
                </a:ext>
              </a:extLst>
            </p:cNvPr>
            <p:cNvSpPr txBox="1"/>
            <p:nvPr/>
          </p:nvSpPr>
          <p:spPr>
            <a:xfrm>
              <a:off x="2194561" y="2967335"/>
              <a:ext cx="18919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i="1" dirty="0"/>
                <a:t>Situation 1</a:t>
              </a:r>
            </a:p>
          </p:txBody>
        </p:sp>
      </p:grpSp>
      <p:sp>
        <p:nvSpPr>
          <p:cNvPr id="9" name="Sprechblase: oval 8">
            <a:extLst>
              <a:ext uri="{FF2B5EF4-FFF2-40B4-BE49-F238E27FC236}">
                <a16:creationId xmlns:a16="http://schemas.microsoft.com/office/drawing/2014/main" id="{BFDD9FC8-204E-449F-935D-020CB06A51FA}"/>
              </a:ext>
            </a:extLst>
          </p:cNvPr>
          <p:cNvSpPr/>
          <p:nvPr/>
        </p:nvSpPr>
        <p:spPr>
          <a:xfrm>
            <a:off x="5377260" y="1908076"/>
            <a:ext cx="2586446" cy="1186653"/>
          </a:xfrm>
          <a:prstGeom prst="wedgeEllipseCallout">
            <a:avLst>
              <a:gd name="adj1" fmla="val -87500"/>
              <a:gd name="adj2" fmla="val 5883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400" b="1" u="sng" dirty="0">
                <a:solidFill>
                  <a:schemeClr val="tx1"/>
                </a:solidFill>
              </a:rPr>
              <a:t>Das ist eine </a:t>
            </a:r>
            <a:r>
              <a:rPr lang="de-DE" sz="2400" b="1" dirty="0">
                <a:solidFill>
                  <a:schemeClr val="tx1"/>
                </a:solidFill>
              </a:rPr>
              <a:t>Papaya!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5E5007E-6526-4519-BB1B-EB570B563455}"/>
              </a:ext>
            </a:extLst>
          </p:cNvPr>
          <p:cNvGrpSpPr/>
          <p:nvPr/>
        </p:nvGrpSpPr>
        <p:grpSpPr>
          <a:xfrm>
            <a:off x="504272" y="4434735"/>
            <a:ext cx="3222714" cy="1186653"/>
            <a:chOff x="2194561" y="2967335"/>
            <a:chExt cx="3222714" cy="1186653"/>
          </a:xfrm>
        </p:grpSpPr>
        <p:pic>
          <p:nvPicPr>
            <p:cNvPr id="14" name="Grafik 13" descr="Papaya, Fruit, Halved, Fresh, Ripe, Orange, Sweet">
              <a:extLst>
                <a:ext uri="{FF2B5EF4-FFF2-40B4-BE49-F238E27FC236}">
                  <a16:creationId xmlns:a16="http://schemas.microsoft.com/office/drawing/2014/main" id="{86B9D837-2F5F-432A-8E38-11EBB03F5792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9188" y="3137126"/>
              <a:ext cx="1568087" cy="10168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CEC6E6CB-E43C-4FE4-871C-4A2F0DEC790F}"/>
                </a:ext>
              </a:extLst>
            </p:cNvPr>
            <p:cNvSpPr txBox="1"/>
            <p:nvPr/>
          </p:nvSpPr>
          <p:spPr>
            <a:xfrm>
              <a:off x="2194561" y="2967335"/>
              <a:ext cx="18919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i="1" dirty="0"/>
                <a:t>Situation 2</a:t>
              </a:r>
            </a:p>
          </p:txBody>
        </p:sp>
      </p:grpSp>
      <p:sp>
        <p:nvSpPr>
          <p:cNvPr id="16" name="Sprechblase: oval 15">
            <a:extLst>
              <a:ext uri="{FF2B5EF4-FFF2-40B4-BE49-F238E27FC236}">
                <a16:creationId xmlns:a16="http://schemas.microsoft.com/office/drawing/2014/main" id="{2AA5C0EA-6398-4398-A6F7-1B567887154C}"/>
              </a:ext>
            </a:extLst>
          </p:cNvPr>
          <p:cNvSpPr/>
          <p:nvPr/>
        </p:nvSpPr>
        <p:spPr>
          <a:xfrm>
            <a:off x="8891455" y="3974607"/>
            <a:ext cx="2316476" cy="921794"/>
          </a:xfrm>
          <a:prstGeom prst="wedgeEllipseCallout">
            <a:avLst>
              <a:gd name="adj1" fmla="val -212753"/>
              <a:gd name="adj2" fmla="val 3461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</a:rPr>
              <a:t>Das ist eine </a:t>
            </a:r>
            <a:r>
              <a:rPr lang="de-DE" sz="2400" b="1" dirty="0" err="1">
                <a:solidFill>
                  <a:schemeClr val="tx1"/>
                </a:solidFill>
              </a:rPr>
              <a:t>Fafaya</a:t>
            </a:r>
            <a:r>
              <a:rPr lang="de-DE" sz="2400" b="1" dirty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18" name="Sprechblase: oval 17">
            <a:extLst>
              <a:ext uri="{FF2B5EF4-FFF2-40B4-BE49-F238E27FC236}">
                <a16:creationId xmlns:a16="http://schemas.microsoft.com/office/drawing/2014/main" id="{F38EDDBD-1045-45F1-937B-9CB5A8DFB8C8}"/>
              </a:ext>
            </a:extLst>
          </p:cNvPr>
          <p:cNvSpPr/>
          <p:nvPr/>
        </p:nvSpPr>
        <p:spPr>
          <a:xfrm>
            <a:off x="8950238" y="4928913"/>
            <a:ext cx="2198910" cy="921795"/>
          </a:xfrm>
          <a:prstGeom prst="wedgeEllipseCallout">
            <a:avLst>
              <a:gd name="adj1" fmla="val -223368"/>
              <a:gd name="adj2" fmla="val -4852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</a:t>
            </a:r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lang="de-DE" sz="2400" b="1" dirty="0">
                <a:solidFill>
                  <a:schemeClr val="tx1"/>
                </a:solidFill>
              </a:rPr>
              <a:t>Papaya!</a:t>
            </a: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1CE931F8-3818-4A85-84B1-5D0BF38FD34E}"/>
              </a:ext>
            </a:extLst>
          </p:cNvPr>
          <p:cNvGrpSpPr/>
          <p:nvPr/>
        </p:nvGrpSpPr>
        <p:grpSpPr>
          <a:xfrm>
            <a:off x="4998720" y="3413764"/>
            <a:ext cx="3003368" cy="650068"/>
            <a:chOff x="4998720" y="3413764"/>
            <a:chExt cx="3003368" cy="65006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0B32D205-CB02-4453-8984-59624D94B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1680" y="3414724"/>
              <a:ext cx="548640" cy="649108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8D319911-E13D-433B-A751-C8DEF7CD0448}"/>
                </a:ext>
              </a:extLst>
            </p:cNvPr>
            <p:cNvSpPr txBox="1"/>
            <p:nvPr/>
          </p:nvSpPr>
          <p:spPr>
            <a:xfrm>
              <a:off x="6495505" y="3451386"/>
              <a:ext cx="15065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/>
                <a:t>1 Punkt</a:t>
              </a:r>
            </a:p>
          </p:txBody>
        </p:sp>
        <p:sp>
          <p:nvSpPr>
            <p:cNvPr id="19" name="Smiley 18">
              <a:extLst>
                <a:ext uri="{FF2B5EF4-FFF2-40B4-BE49-F238E27FC236}">
                  <a16:creationId xmlns:a16="http://schemas.microsoft.com/office/drawing/2014/main" id="{D8B7B1C9-88A4-45EF-99B3-537D036A885C}"/>
                </a:ext>
              </a:extLst>
            </p:cNvPr>
            <p:cNvSpPr/>
            <p:nvPr/>
          </p:nvSpPr>
          <p:spPr>
            <a:xfrm>
              <a:off x="4998720" y="3413764"/>
              <a:ext cx="680358" cy="649108"/>
            </a:xfrm>
            <a:prstGeom prst="smileyF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46CCD364-EFA1-4C1F-9FCE-5A7735960CA0}"/>
              </a:ext>
            </a:extLst>
          </p:cNvPr>
          <p:cNvGrpSpPr/>
          <p:nvPr/>
        </p:nvGrpSpPr>
        <p:grpSpPr>
          <a:xfrm>
            <a:off x="4994366" y="5539012"/>
            <a:ext cx="3200400" cy="661822"/>
            <a:chOff x="4994366" y="5539012"/>
            <a:chExt cx="3200400" cy="661822"/>
          </a:xfrm>
        </p:grpSpPr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0AE001C5-30FC-4A07-84A5-CFEE890A610A}"/>
                </a:ext>
              </a:extLst>
            </p:cNvPr>
            <p:cNvSpPr txBox="1"/>
            <p:nvPr/>
          </p:nvSpPr>
          <p:spPr>
            <a:xfrm>
              <a:off x="6491151" y="5589348"/>
              <a:ext cx="17036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/>
                <a:t>kein Punkt</a:t>
              </a:r>
            </a:p>
          </p:txBody>
        </p:sp>
        <p:sp>
          <p:nvSpPr>
            <p:cNvPr id="22" name="Smiley 21">
              <a:extLst>
                <a:ext uri="{FF2B5EF4-FFF2-40B4-BE49-F238E27FC236}">
                  <a16:creationId xmlns:a16="http://schemas.microsoft.com/office/drawing/2014/main" id="{4BE488BB-EDE3-44D6-970C-A2196FA27291}"/>
                </a:ext>
              </a:extLst>
            </p:cNvPr>
            <p:cNvSpPr/>
            <p:nvPr/>
          </p:nvSpPr>
          <p:spPr>
            <a:xfrm>
              <a:off x="4994366" y="5551726"/>
              <a:ext cx="680358" cy="649108"/>
            </a:xfrm>
            <a:prstGeom prst="smileyFace">
              <a:avLst>
                <a:gd name="adj" fmla="val -4653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pic>
          <p:nvPicPr>
            <p:cNvPr id="26" name="Grafik 25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5FD6968-3596-48B8-B424-557F3F1FD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0590" y="5539012"/>
              <a:ext cx="548641" cy="649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189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5810A-C17B-4D76-969A-3EC6BB70C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7DC94D-1C73-4611-A3E5-EDFB952C5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15000" dirty="0"/>
              <a:t>Ende</a:t>
            </a:r>
          </a:p>
        </p:txBody>
      </p:sp>
    </p:spTree>
    <p:extLst>
      <p:ext uri="{BB962C8B-B14F-4D97-AF65-F5344CB8AC3E}">
        <p14:creationId xmlns:p14="http://schemas.microsoft.com/office/powerpoint/2010/main" val="2383651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5810A-C17B-4D76-969A-3EC6BB70C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7DC94D-1C73-4611-A3E5-EDFB952C5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7000" dirty="0"/>
              <a:t>Bitte bilden Sie Gruppen!</a:t>
            </a:r>
          </a:p>
        </p:txBody>
      </p:sp>
    </p:spTree>
    <p:extLst>
      <p:ext uri="{BB962C8B-B14F-4D97-AF65-F5344CB8AC3E}">
        <p14:creationId xmlns:p14="http://schemas.microsoft.com/office/powerpoint/2010/main" val="1231237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8B438A-2BA9-467A-8076-74C2A3CFE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highlight>
                  <a:srgbClr val="FFFF00"/>
                </a:highlight>
              </a:rPr>
              <a:t>Test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D41FDA-8C94-45A8-8AEE-F4E0F22C7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5623"/>
            <a:ext cx="10515600" cy="4731340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0000FF"/>
                </a:solidFill>
              </a:rPr>
              <a:t>Was ist das?</a:t>
            </a:r>
            <a:endParaRPr lang="de-DE" dirty="0"/>
          </a:p>
        </p:txBody>
      </p:sp>
      <p:pic>
        <p:nvPicPr>
          <p:cNvPr id="4" name="Grafik 3" descr="Pear, Fruit, Slice, Food, Fresh, Organic, Diet, Vitamin">
            <a:extLst>
              <a:ext uri="{FF2B5EF4-FFF2-40B4-BE49-F238E27FC236}">
                <a16:creationId xmlns:a16="http://schemas.microsoft.com/office/drawing/2014/main" id="{CBE96800-0F2F-4F29-AD0B-A393CE236F4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671" y="2127615"/>
            <a:ext cx="4704443" cy="33673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0623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5810A-C17B-4D76-969A-3EC6BB70C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7DC94D-1C73-4611-A3E5-EDFB952C5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15000" dirty="0"/>
              <a:t>Start</a:t>
            </a:r>
          </a:p>
          <a:p>
            <a:pPr marL="0" indent="0" algn="ctr">
              <a:buNone/>
            </a:pPr>
            <a:r>
              <a:rPr lang="de-DE" sz="10300" dirty="0"/>
              <a:t>Es gibt 13 Bilder.</a:t>
            </a:r>
          </a:p>
        </p:txBody>
      </p:sp>
    </p:spTree>
    <p:extLst>
      <p:ext uri="{BB962C8B-B14F-4D97-AF65-F5344CB8AC3E}">
        <p14:creationId xmlns:p14="http://schemas.microsoft.com/office/powerpoint/2010/main" val="377528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EA7AA5E-D72A-4F4E-B5CA-9978ADFAA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1" y="2266950"/>
            <a:ext cx="12086897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106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5" name="Inhaltsplatzhalter 4" descr="Ein Bild, das Fahrrad, Wand, Transport, draußen enthält.&#10;&#10;Automatisch generierte Beschreibung">
            <a:extLst>
              <a:ext uri="{FF2B5EF4-FFF2-40B4-BE49-F238E27FC236}">
                <a16:creationId xmlns:a16="http://schemas.microsoft.com/office/drawing/2014/main" id="{E59F6FFD-E46D-42AE-8CE7-F48D0615D5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545" y="1524000"/>
            <a:ext cx="7574910" cy="5334000"/>
          </a:xfrm>
        </p:spPr>
      </p:pic>
    </p:spTree>
    <p:extLst>
      <p:ext uri="{BB962C8B-B14F-4D97-AF65-F5344CB8AC3E}">
        <p14:creationId xmlns:p14="http://schemas.microsoft.com/office/powerpoint/2010/main" val="2729090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E71FE235-A15C-4B9D-81EC-399464A508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847216"/>
            <a:ext cx="7924799" cy="5010784"/>
          </a:xfrm>
        </p:spPr>
      </p:pic>
    </p:spTree>
    <p:extLst>
      <p:ext uri="{BB962C8B-B14F-4D97-AF65-F5344CB8AC3E}">
        <p14:creationId xmlns:p14="http://schemas.microsoft.com/office/powerpoint/2010/main" val="457066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758F7-2ABA-49F5-ACB3-C71A02E51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8000" dirty="0">
                <a:solidFill>
                  <a:srgbClr val="0000FF"/>
                </a:solidFill>
              </a:rPr>
              <a:t>Was ist das?</a:t>
            </a:r>
          </a:p>
        </p:txBody>
      </p:sp>
      <p:pic>
        <p:nvPicPr>
          <p:cNvPr id="5" name="Inhaltsplatzhalter 4" descr="Ein Bild, das Obst, sitzend enthält.&#10;&#10;Automatisch generierte Beschreibung">
            <a:extLst>
              <a:ext uri="{FF2B5EF4-FFF2-40B4-BE49-F238E27FC236}">
                <a16:creationId xmlns:a16="http://schemas.microsoft.com/office/drawing/2014/main" id="{687058CB-43DA-4147-BCF1-A19DE44B67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467" y="1685290"/>
            <a:ext cx="7759065" cy="5172710"/>
          </a:xfrm>
        </p:spPr>
      </p:pic>
    </p:spTree>
    <p:extLst>
      <p:ext uri="{BB962C8B-B14F-4D97-AF65-F5344CB8AC3E}">
        <p14:creationId xmlns:p14="http://schemas.microsoft.com/office/powerpoint/2010/main" val="314568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Breitbild</PresentationFormat>
  <Paragraphs>38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5" baseType="lpstr">
      <vt:lpstr>Arial</vt:lpstr>
      <vt:lpstr>Bradley Hand ITC</vt:lpstr>
      <vt:lpstr>Calibri</vt:lpstr>
      <vt:lpstr>Calibri Light</vt:lpstr>
      <vt:lpstr>Office</vt:lpstr>
      <vt:lpstr>[p b v f] - Spiel</vt:lpstr>
      <vt:lpstr>Wie spielen wir dieses Spiel?</vt:lpstr>
      <vt:lpstr>PowerPoint-Präsentation</vt:lpstr>
      <vt:lpstr>Test</vt:lpstr>
      <vt:lpstr>PowerPoint-Präsentation</vt:lpstr>
      <vt:lpstr>Was ist das?</vt:lpstr>
      <vt:lpstr>Was ist das?</vt:lpstr>
      <vt:lpstr>Was ist das?</vt:lpstr>
      <vt:lpstr>Was ist das?</vt:lpstr>
      <vt:lpstr>Was ist das?</vt:lpstr>
      <vt:lpstr>Was ist das?</vt:lpstr>
      <vt:lpstr>Was ist das?</vt:lpstr>
      <vt:lpstr>Was ist das?</vt:lpstr>
      <vt:lpstr>Was ist das?</vt:lpstr>
      <vt:lpstr>PowerPoint-Präsentation</vt:lpstr>
      <vt:lpstr>Was ist das?</vt:lpstr>
      <vt:lpstr>Was ist das?</vt:lpstr>
      <vt:lpstr>Was ist das?</vt:lpstr>
      <vt:lpstr>Was ist das?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 b v f] - Spiel</dc:title>
  <dc:creator>Windows User</dc:creator>
  <cp:lastModifiedBy>Windows User</cp:lastModifiedBy>
  <cp:revision>8</cp:revision>
  <dcterms:created xsi:type="dcterms:W3CDTF">2019-06-30T11:28:17Z</dcterms:created>
  <dcterms:modified xsi:type="dcterms:W3CDTF">2019-08-26T07:29:18Z</dcterms:modified>
</cp:coreProperties>
</file>